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3399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2" d="100"/>
          <a:sy n="32" d="100"/>
        </p:scale>
        <p:origin x="29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3829544"/>
            <a:ext cx="15300564" cy="8146580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2290287"/>
            <a:ext cx="13500497" cy="5649521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4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68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245820"/>
            <a:ext cx="3881393" cy="1983020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245820"/>
            <a:ext cx="11419171" cy="198302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7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21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5833695"/>
            <a:ext cx="15525572" cy="9733644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5659423"/>
            <a:ext cx="15525572" cy="5118694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97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7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245825"/>
            <a:ext cx="15525572" cy="452287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5736191"/>
            <a:ext cx="7615123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8547409"/>
            <a:ext cx="7615123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5736191"/>
            <a:ext cx="7652626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8547409"/>
            <a:ext cx="7652626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8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11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71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369136"/>
            <a:ext cx="9112836" cy="16628989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34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369136"/>
            <a:ext cx="9112836" cy="16628989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9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245825"/>
            <a:ext cx="15525572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229100"/>
            <a:ext cx="15525572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FD372-239C-465E-B363-D97E0AC04D9A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1688107"/>
            <a:ext cx="6075224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47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2F03180B-3061-7598-58C3-05D5BEB2E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0663" cy="2339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4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0</Words>
  <Application>Microsoft Office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Gökçe Deniz Kara | Opteamist Turizm</dc:creator>
  <cp:lastModifiedBy>Furkan Akın</cp:lastModifiedBy>
  <cp:revision>4</cp:revision>
  <dcterms:created xsi:type="dcterms:W3CDTF">2020-10-20T13:44:34Z</dcterms:created>
  <dcterms:modified xsi:type="dcterms:W3CDTF">2026-05-21T11:29:08Z</dcterms:modified>
</cp:coreProperties>
</file>