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13D2167-40B3-F255-A02C-B544E9CBAB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00D4C202-359C-F6FF-EB3C-D6777EAE85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37EB09F-A71E-3402-FF89-9E4FDE878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CAD6E-81A9-4395-AF4A-1D831423C1CC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79A03C0-ADD8-CBB1-1177-3DE928450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94A3FF1-C1CA-815B-C3DF-529B5ACC6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EB761-363C-48F6-91F7-9C40420889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5733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DD5620F-84D2-FFE1-7AF0-3B3390872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81CBF6C1-AEB0-83D1-BE91-159B370996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523A757-D078-79E7-F15E-B2B20E331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CAD6E-81A9-4395-AF4A-1D831423C1CC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FF306A0-D26B-5C20-A317-E65F9E7E0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F7B6BD7-0B8F-A227-C17F-3E21B8096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EB761-363C-48F6-91F7-9C40420889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7151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05FA591E-0253-2D19-2FF9-90F79E8B55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1FD3123C-904A-29B2-5DF8-CEA5DD80F5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3FF7ED2-FC36-457B-68FD-5F61A88E3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CAD6E-81A9-4395-AF4A-1D831423C1CC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FB587C9-911B-9C6B-3C39-F4EFBEAC8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8C196DA-08EF-1809-112F-66CEB5190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EB761-363C-48F6-91F7-9C40420889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842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ECFCE62-2CC4-38A6-46A1-C08B674A51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F1449FB-D96E-D3E5-09E2-06A6FCA440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CD2A805-3B13-4549-FE56-AEF635217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CAD6E-81A9-4395-AF4A-1D831423C1CC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DCAAE25-63F5-E449-DE7D-5DC5CA192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2FA76E0-8EBE-F48C-0CC4-F5C111CA6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EB761-363C-48F6-91F7-9C40420889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3248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AE8D3CB-F20F-A314-2782-75773AF96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E273AAC-FA60-7D83-EEBD-8CF0BB47EC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0C3F47E-6690-3FD5-0F52-03C8E12C3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CAD6E-81A9-4395-AF4A-1D831423C1CC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58E27C1-913B-BADC-354F-D59CD7687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9697F56-8381-5F17-6820-479AA5729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EB761-363C-48F6-91F7-9C40420889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5853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F233B84-BACA-5A5F-C26A-46602D091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7EB6663-FCD6-BF9D-706F-777BA3AF51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24736B3-E1F2-79E1-07B7-B3B540580B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78F1D34-8A41-0807-9428-7F656A733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CAD6E-81A9-4395-AF4A-1D831423C1CC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6C9D232-E807-13FE-D00D-418B61BD3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36CA3CA-1B84-6038-7F7F-D285B86A9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EB761-363C-48F6-91F7-9C40420889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2314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CC56703-0B00-3FC7-9F01-D2659AFDC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047B827-8B5C-24D8-203E-9BCFDBCEB5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144166E-24E0-4E72-0EA5-7FCCEF1513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E200FA11-154E-4566-FD1B-52F1CCC277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BDC2A15E-5665-4B34-C55F-F179B84460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C3E6A77E-EC4A-64D9-8E10-D52B6F058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CAD6E-81A9-4395-AF4A-1D831423C1CC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F360AA8F-DB6B-8ED9-B8A8-F6CBB7F9F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6A294DC5-4CE8-E53D-622A-3B7ECA341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EB761-363C-48F6-91F7-9C40420889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6987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B28B9A7-8C1B-E39C-1E8C-01E698E0E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1B0524D3-49C0-C5E5-222F-31D67D668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CAD6E-81A9-4395-AF4A-1D831423C1CC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409EE16C-32BC-1121-7754-2795F95D6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3A7F1F76-A572-7103-463F-5A074EAC4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EB761-363C-48F6-91F7-9C40420889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1148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C298F5FB-C763-5C2A-8676-A0E767A54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CAD6E-81A9-4395-AF4A-1D831423C1CC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B56DCF8A-3950-3144-78B8-827629FFD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1F211F3B-F114-8438-263B-AEFA30615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EB761-363C-48F6-91F7-9C40420889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2338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939B4B5-EF20-80AC-F672-5A737A372C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06C7302-B915-7E7F-939E-5EC0545383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0576228-65E9-A9EA-3590-E9F0BDF18F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2E6DD12-6951-02B7-593B-4ADF3AC80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CAD6E-81A9-4395-AF4A-1D831423C1CC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8C6936A-B865-B18C-5A2F-4DB9E7B61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BC463BA-F4E6-A2A2-B6AC-E22D6D8B7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EB761-363C-48F6-91F7-9C40420889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1176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1613359-F0D8-49D7-6458-1D38AA0C71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CD1F8978-50F4-83FE-BFBD-E4923735D2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6BEE28C-B5B7-7BAE-A1C3-D3EC22F0E6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2D669CA-C553-0D9F-F9A5-C2873F7C8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CAD6E-81A9-4395-AF4A-1D831423C1CC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E027C0A-B60B-57DE-8970-55DEFC9D3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BB6224D-F3F1-0874-0F63-E31AB0A13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EB761-363C-48F6-91F7-9C40420889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164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E54B306F-9093-39BB-8877-3EE453D8A5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578D598-9159-5DD9-0C0E-04128D70AE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884CBE2-D21A-238B-CA70-6F32ABB558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47CAD6E-81A9-4395-AF4A-1D831423C1CC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8CE0006-356A-A41C-CF12-45E49CB086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EC1C292-103C-2449-5403-CBC7A590BD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5EB761-363C-48F6-91F7-9C40420889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903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>
            <a:extLst>
              <a:ext uri="{FF2B5EF4-FFF2-40B4-BE49-F238E27FC236}">
                <a16:creationId xmlns:a16="http://schemas.microsoft.com/office/drawing/2014/main" id="{2C47EFF6-BB58-CA22-2023-08B1D5B451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38056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0</Words>
  <Application>Microsoft Office PowerPoint</Application>
  <PresentationFormat>Geniş ekran</PresentationFormat>
  <Paragraphs>0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Furkan Akın</dc:creator>
  <cp:lastModifiedBy>Furkan Akın</cp:lastModifiedBy>
  <cp:revision>1</cp:revision>
  <dcterms:created xsi:type="dcterms:W3CDTF">2026-04-08T09:45:52Z</dcterms:created>
  <dcterms:modified xsi:type="dcterms:W3CDTF">2026-04-08T10:59:05Z</dcterms:modified>
</cp:coreProperties>
</file>